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5F388-FFCE-4B79-8630-FE994BC1923B}" v="6" dt="2020-05-26T08:40:39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ima-conseils-et-services.fr/2020/05/24/conference-mediateurs-professionnels-et-professions-judiciaires/#cf-modal-CF5ec9301370d6e5eccd5c9b8d2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24EB19-CC11-46B8-8418-F7906D58E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2750" y="3659842"/>
            <a:ext cx="8361229" cy="1181099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br>
              <a:rPr lang="fr-FR" sz="3600" b="1" dirty="0"/>
            </a:br>
            <a:r>
              <a:rPr lang="fr-FR" sz="3600" b="1" dirty="0"/>
              <a:t>	</a:t>
            </a:r>
            <a:br>
              <a:rPr lang="fr-FR" sz="3600" b="1" dirty="0"/>
            </a:br>
            <a:br>
              <a:rPr lang="fr-FR" sz="3600" b="1" dirty="0"/>
            </a:br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Médiateurs Professionnels au service des professions juridiques &amp; des entreprises </a:t>
            </a:r>
            <a:br>
              <a:rPr lang="fr-FR" sz="2400" b="1" dirty="0"/>
            </a:br>
            <a:r>
              <a:rPr lang="fr-FR" sz="2400" b="1" dirty="0">
                <a:highlight>
                  <a:srgbClr val="00FFFF"/>
                </a:highlight>
              </a:rPr>
              <a:t>« 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highlight>
                  <a:srgbClr val="00FFFF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conflits en période de crise, prenez le choix de les régler »</a:t>
            </a: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highlight>
                  <a:srgbClr val="00FFFF"/>
                </a:highligh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rdv digital organise par les médiateurs professionnels </a:t>
            </a:r>
            <a:br>
              <a:rPr lang="fr-F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la région PACA </a:t>
            </a:r>
            <a:br>
              <a:rPr lang="fr-FR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INVITATION Le jeudi 4 juin 2020 de 9h à 9h45 </a:t>
            </a:r>
            <a:b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(Heure de Paris)</a:t>
            </a:r>
            <a:br>
              <a:rPr lang="fr-F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fr-FR" sz="1400" dirty="0"/>
            </a:br>
            <a:r>
              <a:rPr lang="fr-FR" sz="1800" dirty="0">
                <a:highlight>
                  <a:srgbClr val="00FFFF"/>
                </a:highlight>
              </a:rPr>
              <a:t>Inscription </a:t>
            </a:r>
            <a:r>
              <a:rPr lang="fr-FR" sz="1800" dirty="0">
                <a:solidFill>
                  <a:srgbClr val="0000CC"/>
                </a:solidFill>
                <a:highlight>
                  <a:srgbClr val="00FFFF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ici</a:t>
            </a:r>
            <a:r>
              <a:rPr lang="fr-FR" sz="1800" dirty="0">
                <a:highlight>
                  <a:srgbClr val="00FFFF"/>
                </a:highlight>
              </a:rPr>
              <a:t> pour recevoir par E-mail le lien de connexion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347B95-FE17-4539-9B30-1DE6AB03D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8021" y="4625789"/>
            <a:ext cx="6702219" cy="770965"/>
          </a:xfrm>
        </p:spPr>
        <p:txBody>
          <a:bodyPr>
            <a:normAutofit/>
          </a:bodyPr>
          <a:lstStyle/>
          <a:p>
            <a:r>
              <a:rPr lang="fr-F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Nous vous remercions de l’intérêt que vous portez à la médiation professionnelle.</a:t>
            </a:r>
          </a:p>
          <a:p>
            <a:r>
              <a:rPr lang="fr-FR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Isabelle MAILLARD -  Richard SADOWSKI </a:t>
            </a:r>
          </a:p>
        </p:txBody>
      </p:sp>
    </p:spTree>
    <p:extLst>
      <p:ext uri="{BB962C8B-B14F-4D97-AF65-F5344CB8AC3E}">
        <p14:creationId xmlns:p14="http://schemas.microsoft.com/office/powerpoint/2010/main" val="3079657961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89</TotalTime>
  <Words>102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Franklin Gothic Book</vt:lpstr>
      <vt:lpstr>Tahoma</vt:lpstr>
      <vt:lpstr>Cadrage</vt:lpstr>
      <vt:lpstr>             Médiateurs Professionnels au service des professions juridiques &amp; des entreprises  « Les conflits en période de crise, prenez le choix de les régler » Un rdv digital organise par les médiateurs professionnels  de la région PACA   INVITATION Le jeudi 4 juin 2020 de 9h à 9h45  (Heure de Paris)  Inscription ici pour recevoir par E-mail le lien de connexion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Médiateur Professionnel &amp; Avocat : 2 métiers - 2 missions = 1 résultat.   Un rdv web avec les médiateurs professionnels de la région PACA à l’international.   Le jeudi 4 juin 2020 à 9h à 9h45 (Heure de Paris)   Inscription ici pour recevoir par E-mail le lien de connexion.</dc:title>
  <dc:creator>Isabelle Maillard</dc:creator>
  <cp:lastModifiedBy>richard sadowski</cp:lastModifiedBy>
  <cp:revision>23</cp:revision>
  <dcterms:created xsi:type="dcterms:W3CDTF">2020-05-23T12:25:30Z</dcterms:created>
  <dcterms:modified xsi:type="dcterms:W3CDTF">2020-05-27T08:28:14Z</dcterms:modified>
</cp:coreProperties>
</file>